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57" r:id="rId3"/>
    <p:sldId id="1282" r:id="rId4"/>
    <p:sldId id="1158" r:id="rId5"/>
    <p:sldId id="1210" r:id="rId6"/>
    <p:sldId id="1211" r:id="rId7"/>
    <p:sldId id="1207" r:id="rId8"/>
    <p:sldId id="1216" r:id="rId9"/>
    <p:sldId id="1208" r:id="rId10"/>
    <p:sldId id="1209" r:id="rId11"/>
    <p:sldId id="1212" r:id="rId12"/>
    <p:sldId id="1213" r:id="rId13"/>
    <p:sldId id="1214" r:id="rId14"/>
    <p:sldId id="1217" r:id="rId15"/>
    <p:sldId id="1219" r:id="rId16"/>
    <p:sldId id="1220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Ms Brown good 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the violin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tennis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41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draw pictures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drawing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come to the art club. Ms Brown is a good artist.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可知，布朗女士擅长绘画。故选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17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3099"/>
            <a:ext cx="11485848" cy="273991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club can Alex join if he’s free from 5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6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Friday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art club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music club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cooking club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swimming club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573016"/>
            <a:ext cx="11485848" cy="2739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cooking club ... Time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p.m.—6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p.m.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Friday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可知，烹饪俱乐部的时间是周五下午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，与亚历克斯的空闲时间相符。故选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6179" y="895116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63209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 Jones will teach cooking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four clubs are on the same floor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only one teacher in the music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can swim for two hours on Friday in the swimming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729751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cooking club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 Jones can teach you how to make nice Chinese food.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可知，琼斯先生会教授烹饪。故选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295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567000" cy="37914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cooking club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 Jones can teach you how to make nice Chinese food.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在烹饪俱乐部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琼斯先生可以教你如何做美味的中国菜。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5624" y="3299505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08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245689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本句中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to make ...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疑问词＋动词不定式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的结构，相当于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引导的从句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you make ...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，在句中作宾补。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633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88840"/>
            <a:ext cx="11567000" cy="166481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本文主要介绍了四个俱乐部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旨在培养学生的学习能力。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67" y="2060848"/>
            <a:ext cx="3061288" cy="59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836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764704"/>
            <a:ext cx="11584144" cy="153478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564904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本文介绍了四个不同的俱乐部及其相关信息。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6311230" y="4149080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河南实验中学调研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540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410029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Are you good at singing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love music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join the music club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Here, Ms Green and two men teachers can show you how to play the guitar, the bamboo flute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竹笛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drums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not difficult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p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Tuesday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Place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34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ea typeface="Times New Roman" panose="02020603050405020304" pitchFamily="18" charset="0"/>
              </a:rPr>
              <a:t>Room 8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ea typeface="Times New Roman" panose="02020603050405020304" pitchFamily="18" charset="0"/>
              </a:rPr>
              <a:t>the 5th floor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sz="3400"/>
          </a:p>
        </p:txBody>
      </p:sp>
      <p:sp>
        <p:nvSpPr>
          <p:cNvPr id="5" name="矩形 4"/>
          <p:cNvSpPr/>
          <p:nvPr/>
        </p:nvSpPr>
        <p:spPr bwMode="auto">
          <a:xfrm>
            <a:off x="334566" y="1412776"/>
            <a:ext cx="11665296" cy="39604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689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Do you want to be healthy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 is a good sport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interesting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to the swimming club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Miller can teach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Friday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the sports center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360854" y="908720"/>
            <a:ext cx="11567000" cy="39795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936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Can you draw pictures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drawing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come to the art club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Ms Brown is a good artist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to be a great artist, too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help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Thursday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Room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the 2nd floor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360854" y="908720"/>
            <a:ext cx="11567000" cy="39795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121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Are you a food lover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cooking club, Mr Jones can teach you how to make nice Chinese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also meet many friends 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Friday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Room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the 1st floor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360854" y="908720"/>
            <a:ext cx="11567000" cy="39795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369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746120"/>
            <a:ext cx="11485848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图片理解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can’t you learn in the music club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A                      B 	   C                     	D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中考新考法-4.eps" descr="id:21475002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908720"/>
            <a:ext cx="5112568" cy="651817"/>
          </a:xfrm>
          <a:prstGeom prst="rect">
            <a:avLst/>
          </a:prstGeom>
        </p:spPr>
      </p:pic>
      <p:pic>
        <p:nvPicPr>
          <p:cNvPr id="11" name="qx5.jpg" descr="id:21475002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66614" y="2574052"/>
            <a:ext cx="675796" cy="1588121"/>
          </a:xfrm>
          <a:prstGeom prst="rect">
            <a:avLst/>
          </a:prstGeom>
        </p:spPr>
      </p:pic>
      <p:pic>
        <p:nvPicPr>
          <p:cNvPr id="12" name="qx6.jpg" descr="id:214750022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06374" y="2852936"/>
            <a:ext cx="1571226" cy="1182644"/>
          </a:xfrm>
          <a:prstGeom prst="rect">
            <a:avLst/>
          </a:prstGeom>
        </p:spPr>
      </p:pic>
      <p:pic>
        <p:nvPicPr>
          <p:cNvPr id="13" name="qx7.jpg" descr="id:214750023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879182" y="2492896"/>
            <a:ext cx="1540252" cy="1588121"/>
          </a:xfrm>
          <a:prstGeom prst="rect">
            <a:avLst/>
          </a:prstGeom>
        </p:spPr>
      </p:pic>
      <p:pic>
        <p:nvPicPr>
          <p:cNvPr id="14" name="qx8.jpg" descr="id:214750024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442681" y="2348880"/>
            <a:ext cx="2380774" cy="177678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21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Ms Green and two men teachers can show you how to play the guitar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bamboo flute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drums.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可知，音乐俱乐部教授吉他、竹笛和鼓，但没有提到钢琴。因此，不能在音乐俱乐部学习的是钢琴。故选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802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the teacher in the swimming club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 Jones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Ms Brown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 Miller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Ms Green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to the swimming club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 Miller can teach you.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可知，游泳俱乐部的老师是米勒先生。故选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22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545</Words>
  <Application>Microsoft Office PowerPoint</Application>
  <PresentationFormat>自定义</PresentationFormat>
  <Paragraphs>49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476</cp:revision>
  <dcterms:created xsi:type="dcterms:W3CDTF">2020-11-06T05:24:00Z</dcterms:created>
  <dcterms:modified xsi:type="dcterms:W3CDTF">2025-09-13T05:28:50Z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